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2802" y="-1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15/12/2019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15/12/2019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15/12/2019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15/12/2019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15/12/2019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15/12/2019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15/12/2019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15/12/2019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15/12/2019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15/12/2019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15/12/2019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15/12/2019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028" name="AutoShape 4" descr="Resultado de imagen de computer bu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Resultado de imagen de hourgla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66535">
            <a:off x="5940152" y="-3717032"/>
            <a:ext cx="3717031" cy="3717032"/>
          </a:xfrm>
          <a:prstGeom prst="rect">
            <a:avLst/>
          </a:prstGeom>
          <a:noFill/>
        </p:spPr>
      </p:pic>
      <p:pic>
        <p:nvPicPr>
          <p:cNvPr id="1036" name="Picture 12" descr="Resultado de imagen de ok sig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856150">
            <a:off x="1857173" y="-2412130"/>
            <a:ext cx="2088232" cy="2188540"/>
          </a:xfrm>
          <a:prstGeom prst="rect">
            <a:avLst/>
          </a:prstGeom>
          <a:noFill/>
        </p:spPr>
      </p:pic>
      <p:pic>
        <p:nvPicPr>
          <p:cNvPr id="1034" name="Picture 10" descr="Resultado de imagen de game controll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844900">
            <a:off x="1038756" y="-1654296"/>
            <a:ext cx="1800200" cy="1475905"/>
          </a:xfrm>
          <a:prstGeom prst="rect">
            <a:avLst/>
          </a:prstGeom>
          <a:noFill/>
        </p:spPr>
      </p:pic>
      <p:pic>
        <p:nvPicPr>
          <p:cNvPr id="1030" name="Picture 6" descr="Resultado de imagen de computer bu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1057019">
            <a:off x="5181323" y="-1586650"/>
            <a:ext cx="1630604" cy="14675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0.00451 0.707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3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00173 0.7131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00174 0.6979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3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33333E-6 L -0.05347 0.7604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" y="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Presentación en pantalla 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6" baseType="lpstr">
      <vt:lpstr>Tema de Office</vt:lpstr>
      <vt:lpstr>Diapositiva 1</vt:lpstr>
      <vt:lpstr>Diapositiva 2</vt:lpstr>
      <vt:lpstr>Diapositiva 3</vt:lpstr>
      <vt:lpstr>Diapositiva 4</vt:lpstr>
      <vt:lpstr>Diapositiva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Gallvanos</dc:creator>
  <cp:lastModifiedBy>Usuario</cp:lastModifiedBy>
  <cp:revision>6</cp:revision>
  <dcterms:created xsi:type="dcterms:W3CDTF">2019-12-15T09:49:03Z</dcterms:created>
  <dcterms:modified xsi:type="dcterms:W3CDTF">2019-12-15T11:34:31Z</dcterms:modified>
</cp:coreProperties>
</file>